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86" autoAdjust="0"/>
  </p:normalViewPr>
  <p:slideViewPr>
    <p:cSldViewPr>
      <p:cViewPr varScale="1">
        <p:scale>
          <a:sx n="78" d="100"/>
          <a:sy n="78" d="100"/>
        </p:scale>
        <p:origin x="1594" y="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6306A1-FFB6-4029-B5E9-5B93BA480611}" type="datetimeFigureOut">
              <a:rPr lang="es-MX" smtClean="0"/>
              <a:t>25/04/2025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2568D3-C9B7-476B-B087-3FE302ABB3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7547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2568D3-C9B7-476B-B087-3FE302ABB3DC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8803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1"/>
            <a:ext cx="777240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0F243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1"/>
            <a:ext cx="6400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0F243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0F243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0F243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316479" y="3447290"/>
            <a:ext cx="4645152" cy="94487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2359152" y="3471672"/>
            <a:ext cx="4555490" cy="0"/>
          </a:xfrm>
          <a:custGeom>
            <a:avLst/>
            <a:gdLst/>
            <a:ahLst/>
            <a:cxnLst/>
            <a:rect l="l" t="t" r="r" b="b"/>
            <a:pathLst>
              <a:path w="4555490">
                <a:moveTo>
                  <a:pt x="0" y="0"/>
                </a:moveTo>
                <a:lnTo>
                  <a:pt x="4555490" y="0"/>
                </a:lnTo>
              </a:path>
            </a:pathLst>
          </a:custGeom>
          <a:ln w="9144">
            <a:solidFill>
              <a:srgbClr val="AF86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095500" y="2971800"/>
            <a:ext cx="2447544" cy="966216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570477" y="1949196"/>
            <a:ext cx="94487" cy="2997708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4617720" y="1969008"/>
            <a:ext cx="0" cy="2908300"/>
          </a:xfrm>
          <a:custGeom>
            <a:avLst/>
            <a:gdLst/>
            <a:ahLst/>
            <a:cxnLst/>
            <a:rect l="l" t="t" r="r" b="b"/>
            <a:pathLst>
              <a:path h="2908300">
                <a:moveTo>
                  <a:pt x="0" y="0"/>
                </a:moveTo>
                <a:lnTo>
                  <a:pt x="0" y="2907918"/>
                </a:lnTo>
              </a:path>
            </a:pathLst>
          </a:custGeom>
          <a:ln w="9144">
            <a:solidFill>
              <a:srgbClr val="AF86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412237" y="1508762"/>
            <a:ext cx="2447543" cy="96469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64484" y="1104139"/>
            <a:ext cx="2508885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0F243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1"/>
            <a:ext cx="29260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1"/>
            <a:ext cx="2103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1"/>
            <a:ext cx="2103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2">
            <a:extLst>
              <a:ext uri="{FF2B5EF4-FFF2-40B4-BE49-F238E27FC236}">
                <a16:creationId xmlns:a16="http://schemas.microsoft.com/office/drawing/2014/main" id="{2E260456-046F-1F23-45D6-C9BEA179BAC9}"/>
              </a:ext>
            </a:extLst>
          </p:cNvPr>
          <p:cNvSpPr/>
          <p:nvPr/>
        </p:nvSpPr>
        <p:spPr>
          <a:xfrm>
            <a:off x="914400" y="1600200"/>
            <a:ext cx="7315200" cy="9144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dirty="0" err="1">
                <a:solidFill>
                  <a:srgbClr val="000000"/>
                </a:solidFill>
                <a:latin typeface="Arial"/>
              </a:rPr>
              <a:t>Dirección</a:t>
            </a:r>
            <a:r>
              <a:rPr dirty="0">
                <a:solidFill>
                  <a:srgbClr val="000000"/>
                </a:solidFill>
                <a:latin typeface="Arial"/>
              </a:rPr>
              <a:t> de </a:t>
            </a:r>
            <a:r>
              <a:rPr dirty="0" err="1">
                <a:solidFill>
                  <a:srgbClr val="000000"/>
                </a:solidFill>
                <a:latin typeface="Arial"/>
              </a:rPr>
              <a:t>Innovación</a:t>
            </a:r>
            <a:r>
              <a:rPr dirty="0">
                <a:solidFill>
                  <a:srgbClr val="000000"/>
                </a:solidFill>
                <a:latin typeface="Arial"/>
              </a:rPr>
              <a:t> </a:t>
            </a:r>
            <a:r>
              <a:rPr lang="es-MX" dirty="0">
                <a:solidFill>
                  <a:srgbClr val="000000"/>
                </a:solidFill>
                <a:latin typeface="Arial"/>
              </a:rPr>
              <a:t>d</a:t>
            </a:r>
            <a:r>
              <a:rPr dirty="0">
                <a:solidFill>
                  <a:srgbClr val="000000"/>
                </a:solidFill>
                <a:latin typeface="Arial"/>
              </a:rPr>
              <a:t>e la </a:t>
            </a:r>
            <a:r>
              <a:rPr dirty="0" err="1">
                <a:solidFill>
                  <a:srgbClr val="000000"/>
                </a:solidFill>
                <a:latin typeface="Arial"/>
              </a:rPr>
              <a:t>Oficialía</a:t>
            </a:r>
            <a:r>
              <a:rPr dirty="0">
                <a:solidFill>
                  <a:srgbClr val="000000"/>
                </a:solidFill>
                <a:latin typeface="Arial"/>
              </a:rPr>
              <a:t> Mayor del Poder Judicial</a:t>
            </a:r>
          </a:p>
        </p:txBody>
      </p:sp>
      <p:sp>
        <p:nvSpPr>
          <p:cNvPr id="44" name="Rectangle 3">
            <a:extLst>
              <a:ext uri="{FF2B5EF4-FFF2-40B4-BE49-F238E27FC236}">
                <a16:creationId xmlns:a16="http://schemas.microsoft.com/office/drawing/2014/main" id="{B468465A-2684-3BAB-FF6B-D2E11008A5E8}"/>
              </a:ext>
            </a:extLst>
          </p:cNvPr>
          <p:cNvSpPr/>
          <p:nvPr/>
        </p:nvSpPr>
        <p:spPr>
          <a:xfrm>
            <a:off x="3429000" y="2971800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 dirty="0">
                <a:solidFill>
                  <a:schemeClr val="tx1"/>
                </a:solidFill>
              </a:rPr>
              <a:t>Luis Manuel Rayas Cipres</a:t>
            </a:r>
          </a:p>
          <a:p>
            <a:pPr algn="ctr"/>
            <a:r>
              <a:rPr sz="1200" dirty="0">
                <a:solidFill>
                  <a:schemeClr val="tx1"/>
                </a:solidFill>
              </a:rPr>
              <a:t>Director</a:t>
            </a:r>
          </a:p>
          <a:p>
            <a:pPr algn="ctr"/>
            <a:r>
              <a:rPr sz="1200" dirty="0">
                <a:solidFill>
                  <a:schemeClr val="tx1"/>
                </a:solidFill>
              </a:rPr>
              <a:t>TCA0250</a:t>
            </a:r>
          </a:p>
        </p:txBody>
      </p:sp>
    </p:spTree>
    <p:extLst>
      <p:ext uri="{BB962C8B-B14F-4D97-AF65-F5344CB8AC3E}">
        <p14:creationId xmlns:p14="http://schemas.microsoft.com/office/powerpoint/2010/main" val="2383168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</TotalTime>
  <Words>18</Words>
  <Application>Microsoft Office PowerPoint</Application>
  <PresentationFormat>Presentación en pantalla (4:3)</PresentationFormat>
  <Paragraphs>5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Arial</vt:lpstr>
      <vt:lpstr>Calibri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Maritza Casas</dc:creator>
  <cp:lastModifiedBy>Juan Campos</cp:lastModifiedBy>
  <cp:revision>19</cp:revision>
  <dcterms:created xsi:type="dcterms:W3CDTF">2025-04-25T18:00:51Z</dcterms:created>
  <dcterms:modified xsi:type="dcterms:W3CDTF">2025-04-26T01:25:28Z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2025-04-07T00:00:00Z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2025-04-25T00:00:00Z</vt:filetime>
  </property>
  <property fmtid="{D5CDD505-2E9C-101B-9397-08002B2CF9AE}" pid="5" name="Producer">
    <vt:lpwstr>Microsoft® PowerPoint® 2013</vt:lpwstr>
  </property>
</Properties>
</file>